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18BC30-851A-4E68-AABB-53D0743864C9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80B3C7-F16A-4DD8-B3C3-C6E935EFC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143001"/>
            <a:ext cx="6553200" cy="245745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Programming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for </a:t>
            </a:r>
            <a:r>
              <a:rPr lang="en-US" sz="5300" dirty="0" smtClean="0"/>
              <a:t>Teens: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Good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Bad 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Lonely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029200"/>
            <a:ext cx="7086600" cy="14478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Presented by:</a:t>
            </a:r>
          </a:p>
          <a:p>
            <a:pPr algn="l"/>
            <a:r>
              <a:rPr lang="en-US" sz="2600" dirty="0" smtClean="0">
                <a:solidFill>
                  <a:schemeClr val="tx1"/>
                </a:solidFill>
              </a:rPr>
              <a:t>Christen Orbanus, Teen Librarian, </a:t>
            </a:r>
            <a:r>
              <a:rPr lang="en-US" sz="2600" dirty="0" err="1" smtClean="0">
                <a:solidFill>
                  <a:schemeClr val="tx1"/>
                </a:solidFill>
              </a:rPr>
              <a:t>Vogelson</a:t>
            </a:r>
            <a:r>
              <a:rPr lang="en-US" sz="2600" dirty="0" smtClean="0">
                <a:solidFill>
                  <a:schemeClr val="tx1"/>
                </a:solidFill>
              </a:rPr>
              <a:t> Branch, Camden County Library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Getting Teens to Come to Programs Can be Hard!</a:t>
            </a:r>
            <a:endParaRPr lang="en-US" sz="3600" dirty="0"/>
          </a:p>
        </p:txBody>
      </p:sp>
      <p:pic>
        <p:nvPicPr>
          <p:cNvPr id="4" name="Content Placeholder 3" descr="ScreenHunter_14 Dec. 10 14.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8340"/>
            <a:ext cx="7467600" cy="48573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After Hours</a:t>
            </a:r>
            <a:endParaRPr lang="en-US" sz="4400" dirty="0"/>
          </a:p>
        </p:txBody>
      </p:sp>
      <p:pic>
        <p:nvPicPr>
          <p:cNvPr id="8" name="Content Placeholder 7" descr="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3962400" cy="3962400"/>
          </a:xfrm>
        </p:spPr>
      </p:pic>
      <p:pic>
        <p:nvPicPr>
          <p:cNvPr id="9" name="Content Placeholder 8" descr="6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143000"/>
            <a:ext cx="2351088" cy="2351088"/>
          </a:xfrm>
        </p:spPr>
      </p:pic>
      <p:pic>
        <p:nvPicPr>
          <p:cNvPr id="10" name="Picture 9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1143000"/>
            <a:ext cx="2362200" cy="2362200"/>
          </a:xfrm>
          <a:prstGeom prst="rect">
            <a:avLst/>
          </a:prstGeom>
        </p:spPr>
      </p:pic>
      <p:pic>
        <p:nvPicPr>
          <p:cNvPr id="11" name="Picture 1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6576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Dystopian Lock In</a:t>
            </a:r>
            <a:endParaRPr lang="en-US" sz="4400" dirty="0"/>
          </a:p>
        </p:txBody>
      </p:sp>
      <p:pic>
        <p:nvPicPr>
          <p:cNvPr id="7" name="Content Placeholder 6" descr="1146509_10152750168026211_2504751791261399531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267200" cy="4267200"/>
          </a:xfrm>
        </p:spPr>
      </p:pic>
      <p:pic>
        <p:nvPicPr>
          <p:cNvPr id="8" name="Content Placeholder 7" descr="64361_10152749948456211_6340205219316841726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114800" cy="4114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Program Successes 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Pizza Party</a:t>
            </a:r>
          </a:p>
          <a:p>
            <a:r>
              <a:rPr lang="en-US" dirty="0" smtClean="0"/>
              <a:t>Create Your Own Program {Prize}</a:t>
            </a:r>
          </a:p>
          <a:p>
            <a:r>
              <a:rPr lang="en-US" dirty="0" smtClean="0"/>
              <a:t>Weekly Gaming Club</a:t>
            </a:r>
          </a:p>
          <a:p>
            <a:r>
              <a:rPr lang="en-US" dirty="0" smtClean="0"/>
              <a:t>Sew </a:t>
            </a:r>
            <a:r>
              <a:rPr lang="en-US" dirty="0" smtClean="0"/>
              <a:t>Fantastic</a:t>
            </a:r>
          </a:p>
          <a:p>
            <a:r>
              <a:rPr lang="en-US" dirty="0" smtClean="0"/>
              <a:t>Movie Making Mondays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1911866_10152714783881211_42443106720051504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962400"/>
            <a:ext cx="2514600" cy="2514600"/>
          </a:xfrm>
          <a:prstGeom prst="rect">
            <a:avLst/>
          </a:prstGeom>
        </p:spPr>
      </p:pic>
      <p:pic>
        <p:nvPicPr>
          <p:cNvPr id="9" name="Picture 8" descr="10704006_10152680476826211_308777525677343425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962400"/>
            <a:ext cx="2505075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Volunteers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75 Volunteers in 2014</a:t>
            </a:r>
          </a:p>
          <a:p>
            <a:pPr lvl="1"/>
            <a:r>
              <a:rPr lang="en-US" dirty="0" smtClean="0"/>
              <a:t>639 service hours completed!</a:t>
            </a:r>
          </a:p>
          <a:p>
            <a:r>
              <a:rPr lang="en-US" dirty="0" smtClean="0"/>
              <a:t>Book Buddies/ Math Buddies/ Teen Volunteer Power Hour</a:t>
            </a:r>
          </a:p>
          <a:p>
            <a:r>
              <a:rPr lang="en-US" dirty="0" smtClean="0"/>
              <a:t>Local High School {2 hours Freshman year for Health Class requirement}</a:t>
            </a:r>
          </a:p>
        </p:txBody>
      </p:sp>
      <p:pic>
        <p:nvPicPr>
          <p:cNvPr id="4" name="Picture 3" descr="1620411_10152719064456211_800150087213226964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7338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Putting Volunteers to Work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Live Action </a:t>
            </a:r>
            <a:r>
              <a:rPr lang="en-US" dirty="0" err="1" smtClean="0"/>
              <a:t>Candyland</a:t>
            </a:r>
            <a:endParaRPr lang="en-US" dirty="0" smtClean="0"/>
          </a:p>
          <a:p>
            <a:r>
              <a:rPr lang="en-US" dirty="0" smtClean="0"/>
              <a:t>Community Play Date</a:t>
            </a:r>
          </a:p>
          <a:p>
            <a:r>
              <a:rPr lang="en-US" dirty="0" smtClean="0"/>
              <a:t>Halloween Family Fun Night</a:t>
            </a:r>
          </a:p>
          <a:p>
            <a:r>
              <a:rPr lang="en-US" dirty="0" smtClean="0"/>
              <a:t>SUMMER READING!!!!</a:t>
            </a:r>
            <a:endParaRPr lang="en-US" dirty="0"/>
          </a:p>
        </p:txBody>
      </p:sp>
      <p:pic>
        <p:nvPicPr>
          <p:cNvPr id="4" name="Picture 3" descr="10530516_10152537466543427_520835629833038613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971800"/>
            <a:ext cx="3733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Self Directed Programming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***</a:t>
            </a:r>
            <a:r>
              <a:rPr lang="en-US" dirty="0" err="1" smtClean="0"/>
              <a:t>Dropbox</a:t>
            </a:r>
            <a:r>
              <a:rPr lang="en-US" dirty="0" smtClean="0"/>
              <a:t>: </a:t>
            </a:r>
            <a:r>
              <a:rPr lang="en-US" dirty="0"/>
              <a:t>http://</a:t>
            </a:r>
            <a:r>
              <a:rPr lang="en-US" dirty="0" smtClean="0"/>
              <a:t>tinyurl.com/kbxvpgv***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YA March Madness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YA Book Brawl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Garden State Teen Book Awards Ballots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Blind Date with a Book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DIY to Go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Instagram</a:t>
            </a:r>
            <a:r>
              <a:rPr lang="en-US" sz="2800" dirty="0" smtClean="0"/>
              <a:t> {@</a:t>
            </a:r>
            <a:r>
              <a:rPr lang="en-US" sz="2800" dirty="0" err="1" smtClean="0"/>
              <a:t>CCLTeens</a:t>
            </a:r>
            <a:r>
              <a:rPr lang="en-US" sz="2800" dirty="0" smtClean="0"/>
              <a:t>}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pic>
        <p:nvPicPr>
          <p:cNvPr id="5" name="Content Placeholder 3" descr="DIY to 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438400"/>
            <a:ext cx="1623308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3" descr="Wi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778" y="3817406"/>
            <a:ext cx="3618622" cy="282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 descr="Displ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191000"/>
            <a:ext cx="1828801" cy="2438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3" descr="GSB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4958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200400"/>
            <a:ext cx="7467600" cy="327355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Christen Orbanus, Teen Librarian</a:t>
            </a:r>
          </a:p>
          <a:p>
            <a:pPr algn="ctr">
              <a:buNone/>
            </a:pPr>
            <a:r>
              <a:rPr lang="en-US" dirty="0" err="1" smtClean="0"/>
              <a:t>Vogelson</a:t>
            </a:r>
            <a:r>
              <a:rPr lang="en-US" dirty="0" smtClean="0"/>
              <a:t> Branch, Camden County Library</a:t>
            </a:r>
          </a:p>
          <a:p>
            <a:pPr algn="ctr">
              <a:buNone/>
            </a:pPr>
            <a:r>
              <a:rPr lang="en-US" dirty="0" smtClean="0"/>
              <a:t>856-772-1636 x7360</a:t>
            </a:r>
          </a:p>
          <a:p>
            <a:pPr algn="ctr">
              <a:buNone/>
            </a:pPr>
            <a:r>
              <a:rPr lang="en-US" dirty="0" smtClean="0"/>
              <a:t>corbanus@camdencountylibrary.org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</TotalTime>
  <Words>152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Programming  for Teens: The Good The Bad and The Lonely </vt:lpstr>
      <vt:lpstr>Getting Teens to Come to Programs Can be Hard!</vt:lpstr>
      <vt:lpstr>After Hours</vt:lpstr>
      <vt:lpstr>Dystopian Lock In</vt:lpstr>
      <vt:lpstr>Program Successes </vt:lpstr>
      <vt:lpstr>Volunteers</vt:lpstr>
      <vt:lpstr>Putting Volunteers to Work</vt:lpstr>
      <vt:lpstr>Self Directed Programming</vt:lpstr>
      <vt:lpstr>Thank You</vt:lpstr>
    </vt:vector>
  </TitlesOfParts>
  <Company>CCL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for Teens: The Awesome The Helpful The Lonely </dc:title>
  <dc:creator>c</dc:creator>
  <cp:lastModifiedBy>c</cp:lastModifiedBy>
  <cp:revision>18</cp:revision>
  <dcterms:created xsi:type="dcterms:W3CDTF">2014-12-10T19:30:35Z</dcterms:created>
  <dcterms:modified xsi:type="dcterms:W3CDTF">2014-12-12T00:55:37Z</dcterms:modified>
</cp:coreProperties>
</file>