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Teen Programming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632201"/>
            <a:ext cx="10270901" cy="305193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Free &amp; Low Cost Programs, Themed Parties and Big </a:t>
            </a:r>
            <a:r>
              <a:rPr lang="en-US" sz="2800" dirty="0" smtClean="0"/>
              <a:t>Events</a:t>
            </a:r>
          </a:p>
          <a:p>
            <a:pPr algn="ctr"/>
            <a:endParaRPr lang="en-US" sz="2800" dirty="0"/>
          </a:p>
          <a:p>
            <a:pPr algn="ctr"/>
            <a:r>
              <a:rPr lang="en-US" dirty="0" smtClean="0"/>
              <a:t>Saleena Davidson</a:t>
            </a:r>
          </a:p>
          <a:p>
            <a:pPr algn="ctr"/>
            <a:r>
              <a:rPr lang="en-US" dirty="0" smtClean="0"/>
              <a:t>YA Librarian</a:t>
            </a:r>
          </a:p>
          <a:p>
            <a:pPr algn="ctr"/>
            <a:r>
              <a:rPr lang="en-US" dirty="0" smtClean="0"/>
              <a:t>South Brunswick Public Library</a:t>
            </a:r>
          </a:p>
          <a:p>
            <a:pPr algn="ctr"/>
            <a:r>
              <a:rPr lang="en-US" dirty="0" smtClean="0"/>
              <a:t>732-329-4000 </a:t>
            </a:r>
            <a:r>
              <a:rPr lang="en-US" dirty="0" err="1" smtClean="0"/>
              <a:t>ext</a:t>
            </a:r>
            <a:r>
              <a:rPr lang="en-US" dirty="0" smtClean="0"/>
              <a:t> 7634</a:t>
            </a:r>
          </a:p>
          <a:p>
            <a:pPr algn="ctr"/>
            <a:r>
              <a:rPr lang="en-US" dirty="0" smtClean="0"/>
              <a:t>sdavidson@sbpl.info</a:t>
            </a:r>
            <a:endParaRPr lang="en-US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65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5" y="553791"/>
            <a:ext cx="4525046" cy="5956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60" y="896361"/>
            <a:ext cx="6413680" cy="52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8" y="1764405"/>
            <a:ext cx="5987066" cy="3991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74" y="875763"/>
            <a:ext cx="5825543" cy="52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Something for Nothing </a:t>
            </a:r>
            <a:br>
              <a:rPr lang="en-US" dirty="0" smtClean="0"/>
            </a:br>
            <a:r>
              <a:rPr lang="en-US" dirty="0" smtClean="0"/>
              <a:t>(Well, almost)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Tips:  </a:t>
            </a:r>
            <a:r>
              <a:rPr lang="en-US" sz="1800" dirty="0" smtClean="0"/>
              <a:t>Potluck events </a:t>
            </a:r>
          </a:p>
          <a:p>
            <a:pPr marL="914400" lvl="2" indent="0">
              <a:buNone/>
            </a:pPr>
            <a:r>
              <a:rPr lang="en-US" dirty="0" smtClean="0"/>
              <a:t>Donations (if you can get them)</a:t>
            </a:r>
          </a:p>
          <a:p>
            <a:pPr marL="914400" lvl="2" indent="0">
              <a:buNone/>
            </a:pPr>
            <a:r>
              <a:rPr lang="en-US" dirty="0" smtClean="0"/>
              <a:t>Don’t be afraid to borrow!</a:t>
            </a:r>
          </a:p>
          <a:p>
            <a:pPr marL="914400" lvl="2" indent="0">
              <a:buNone/>
            </a:pPr>
            <a:r>
              <a:rPr lang="en-US" dirty="0" smtClean="0"/>
              <a:t>Use what you know </a:t>
            </a:r>
          </a:p>
          <a:p>
            <a:pPr marL="914400" lvl="2" indent="0">
              <a:buNone/>
            </a:pPr>
            <a:r>
              <a:rPr lang="en-US" dirty="0" smtClean="0"/>
              <a:t>Be aware of local resources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98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4" y="2245440"/>
            <a:ext cx="5365750" cy="40243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5" y="2220909"/>
            <a:ext cx="3036633" cy="40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5" y="1957025"/>
            <a:ext cx="5900329" cy="394657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20" y="1006266"/>
            <a:ext cx="3515932" cy="52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6" y="2057401"/>
            <a:ext cx="5211427" cy="39085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78" y="2057401"/>
            <a:ext cx="5862857" cy="39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Themed Parties!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1"/>
            <a:ext cx="6375328" cy="4250219"/>
          </a:xfrm>
        </p:spPr>
      </p:pic>
    </p:spTree>
    <p:extLst>
      <p:ext uri="{BB962C8B-B14F-4D97-AF65-F5344CB8AC3E}">
        <p14:creationId xmlns:p14="http://schemas.microsoft.com/office/powerpoint/2010/main" val="36070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6" y="513814"/>
            <a:ext cx="4314825" cy="575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76" y="759854"/>
            <a:ext cx="6466984" cy="550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Big Events (Yes You CAN!!)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Tips:   </a:t>
            </a:r>
            <a:r>
              <a:rPr lang="en-US" sz="1800" dirty="0" smtClean="0"/>
              <a:t>Use local resources (don’t be afraid to ask!)</a:t>
            </a:r>
          </a:p>
          <a:p>
            <a:pPr marL="914400" lvl="2" indent="0">
              <a:buNone/>
            </a:pPr>
            <a:r>
              <a:rPr lang="en-US" dirty="0" smtClean="0"/>
              <a:t>  Take advantage of your teens’ passions (it will translate into bigger audiences)</a:t>
            </a:r>
          </a:p>
          <a:p>
            <a:pPr marL="914400" lvl="2" indent="0">
              <a:buNone/>
            </a:pPr>
            <a:r>
              <a:rPr lang="en-US" dirty="0" smtClean="0"/>
              <a:t>  Prioritize your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947"/>
            <a:ext cx="5834129" cy="4375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75" y="1583947"/>
            <a:ext cx="5807836" cy="43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67</TotalTime>
  <Words>100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Teen Programming 101</vt:lpstr>
      <vt:lpstr>Something for Nothing  (Well, almost)</vt:lpstr>
      <vt:lpstr>Examples!!!</vt:lpstr>
      <vt:lpstr>PowerPoint Presentation</vt:lpstr>
      <vt:lpstr>PowerPoint Presentation</vt:lpstr>
      <vt:lpstr>Themed Parties!</vt:lpstr>
      <vt:lpstr>PowerPoint Presentation</vt:lpstr>
      <vt:lpstr>Big Events (Yes You CAN!!)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 Programming 101</dc:title>
  <dc:creator>randallm</dc:creator>
  <cp:lastModifiedBy>randallm</cp:lastModifiedBy>
  <cp:revision>7</cp:revision>
  <dcterms:created xsi:type="dcterms:W3CDTF">2014-12-11T20:37:36Z</dcterms:created>
  <dcterms:modified xsi:type="dcterms:W3CDTF">2014-12-13T16:36:50Z</dcterms:modified>
</cp:coreProperties>
</file>